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4" r:id="rId2"/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7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  <p:sldId id="302" r:id="rId45"/>
    <p:sldId id="303" r:id="rId46"/>
    <p:sldId id="300" r:id="rId47"/>
    <p:sldId id="30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954AC-ED6B-44D6-962D-3E4C8866046F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BDBD4-A0CA-48CB-8A7B-73C6A1E8B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7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0732-201A-4CE3-90F5-D098508DC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EFAC6-F00C-4EC7-8553-B6F967BE8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A305A-6909-479A-B8AF-1825ADEA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477C3-AD6B-4688-A5B2-4E36378A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9506-2463-4CFA-A751-4396708E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73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C3BB9-4A3D-4813-AC2D-12ABC0A0D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0EFFB-E0FF-4554-BC5C-2E12EAA2B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25B3C-B5A8-4F36-86C5-78C721DA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AE61-B664-442E-9F83-7773D80A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0570F-AB00-44C3-AA6F-0EAA898A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88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AFB0D-D75F-4841-88C9-4C8EA1259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2DA8E-01B0-4662-A559-C2AA599CB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099E5-9A28-4887-897B-4B8BADD2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CC6F-11A9-4F88-98C2-6161D09B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0433E-8C7A-48EF-85BA-65D54337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98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C8AD-8D20-4F0E-A125-07E66641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36BFA-3111-400D-BF25-8B3DFF64A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B8E55-D604-468B-980B-68A81D74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607F2-EF1E-4134-A7BE-C797B3D6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A91C-CA19-48A1-9BBE-46F232F4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0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DDBF-BA91-4910-B517-533B07E2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945C5-A2B1-4288-87F8-DD856A766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BDED8-A51D-42B0-8B3C-FD77CE6B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39C88-EED4-40CC-B47C-EFC54885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3C625-ED04-45A6-B17E-9F0D719E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0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7906-8BC5-42F1-B282-414CC44D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2F31-531A-40E0-B6DD-14F338214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EF64E-CFBC-4FF9-8FF2-D80DD2594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1FF26-6EA1-4ACD-A9B9-FF31B3C4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0C4AD-FDE2-45CA-AC62-9C7F2AC4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53405-D447-4BBB-A3A9-BA460C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77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D9FB-66D7-442A-BFC1-BD39B628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856BB-81AB-457C-8545-72EE45389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EA7E7-ACA2-4D45-99DE-D1F506BE4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07AD4-405D-45C3-B8C7-E361EB50D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8F490-3A01-4192-A277-8566340E7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BF73A-1562-433D-99DB-00E465AA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4BDA4-10CB-4850-84AD-68DB7126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7DB8E-797E-4B78-BF0D-53763FF4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18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9FA3-DE8C-4BA5-A186-1DBFE286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93A71-231E-4514-89D7-3C1BB080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E9CC5-1A1B-47ED-814D-08F243EF7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D68E1-20C8-4BE1-8FE4-EC2BF7E1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3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1747D-DF06-4DF6-A2CB-1F5B1DE05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DF9CF-B7EC-47F1-B5FB-B83D88B2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21A5B-67C9-442E-BF4B-39EB5219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7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9EEB-85B6-47BC-8F49-B89943EB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B621C-E25F-4B9A-9EA5-5D7096F9B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E5C8B-B145-4958-9638-9D5EC40F7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B8AB3-4FEB-43E2-93A7-5DC95CEB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2FE05-3DBA-44A0-BC79-C02200C0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2ED93-67AC-4F57-80E0-FB3BBA0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940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7207-0A14-4ADF-A05D-6A909367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61B59-8585-4BEA-B4F0-48F387C86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1C172-ABBF-460F-980E-5A04897EF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7E80A-D655-4992-89C0-ED02F1CF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44D7A-0E72-41AC-A6AD-F5E48343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23AEE-88A7-4B22-BBBA-8425E1D3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8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1A9E4-39EE-4865-B8C5-91B39666D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5C65F-2894-42BC-9312-C4A3D1ADF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AE5A6-73D3-47FC-803C-B79E5D02D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B9D98-97C5-4C63-86E2-241267336CD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7041-5535-4892-94DC-1C7A5CF42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69CDE-D2AE-4AA9-8A54-25BA08786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9541-FB02-454A-AE49-A7B0A9827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7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9DABF-2AED-494B-AF4F-2D29A3B00545}"/>
              </a:ext>
            </a:extLst>
          </p:cNvPr>
          <p:cNvSpPr txBox="1"/>
          <p:nvPr/>
        </p:nvSpPr>
        <p:spPr>
          <a:xfrm>
            <a:off x="1587420" y="1600104"/>
            <a:ext cx="9061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Rennie Mackintosh ITC" pitchFamily="50" charset="0"/>
              </a:rPr>
              <a:t>Ditcheat Art Group</a:t>
            </a:r>
          </a:p>
          <a:p>
            <a:pPr algn="ctr"/>
            <a:endParaRPr lang="en-GB" sz="6000" dirty="0">
              <a:solidFill>
                <a:schemeClr val="accent1">
                  <a:lumMod val="75000"/>
                </a:schemeClr>
              </a:solidFill>
              <a:latin typeface="Rennie Mackintosh ITC" pitchFamily="50" charset="0"/>
            </a:endParaRPr>
          </a:p>
          <a:p>
            <a:pPr algn="ctr"/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Rennie Mackintosh ITC" pitchFamily="50" charset="0"/>
              </a:rPr>
              <a:t>Lockdown art</a:t>
            </a:r>
          </a:p>
        </p:txBody>
      </p:sp>
    </p:spTree>
    <p:extLst>
      <p:ext uri="{BB962C8B-B14F-4D97-AF65-F5344CB8AC3E}">
        <p14:creationId xmlns:p14="http://schemas.microsoft.com/office/powerpoint/2010/main" val="107845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467DC-B2A6-451C-814B-594672A9A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84" y="0"/>
            <a:ext cx="5249008" cy="69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247C6-3056-470E-9A89-95ECDA14F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93" y="0"/>
            <a:ext cx="5856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9DFAF-67ED-4D9C-8487-642018B69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DEE2D-E091-473C-B1F5-654E015C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48EC0-0100-48BF-8BEF-26A1BA24F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1C199-6B97-4C21-BCA2-DC8DBA48E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07" y="0"/>
            <a:ext cx="905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E1C8D-E749-4C4B-AF25-EE3FB610E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96" y="0"/>
            <a:ext cx="502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5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4EF4B-D779-4B19-A585-FB4A6B1CC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46" y="0"/>
            <a:ext cx="6727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5DEB2-DC19-4B49-B5DE-F97863F5A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71AEB-5BC3-4F20-94E2-DC2F8B5EC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2" y="0"/>
            <a:ext cx="9120554" cy="677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B716D-1F3B-45CE-BD90-7C5790070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9809E-00C0-4F81-B7E3-A2A2D6451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84" y="0"/>
            <a:ext cx="960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C6CDE-1381-4D28-9630-E7B279D6D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79" y="0"/>
            <a:ext cx="5160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1369F-D296-44FE-980B-F4FBB07B2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61C25-2C6F-40B6-8CA8-274BD4EB2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58" y="0"/>
            <a:ext cx="9760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3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8A9C4-3398-48B7-94B0-80AA766B1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30" y="0"/>
            <a:ext cx="9229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15639-5D5C-4B7F-BEA9-F01C615AA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29" y="0"/>
            <a:ext cx="5101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EEA27-6746-4D81-91E2-9E9B96F39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A7990-ADA4-4326-B0EB-7509B126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B7547-214E-4F65-9FD0-F466F3BE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7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EF1F1-25FF-4D76-8A25-0A417463F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7FC74-AFBF-44C7-9BDD-2DD8E68C8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88" y="0"/>
            <a:ext cx="874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C6358-FE58-4B0D-BCEC-8AEB1F0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742" y="212690"/>
            <a:ext cx="3178629" cy="3333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20B23-4B00-4DC0-ABD0-7D175FF1B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91" y="275772"/>
            <a:ext cx="3262923" cy="3106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4BD1F-3A26-4548-8B08-13FB40CA1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9800" y="3564995"/>
            <a:ext cx="3131608" cy="3251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F4085-1D0E-4063-A302-845D0659E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3" y="3693886"/>
            <a:ext cx="3352800" cy="3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AB320-3520-4F12-8728-CE74AE2DF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0EE03-7718-4ED0-BE93-E62B5055D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70" y="0"/>
            <a:ext cx="9694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E0B82-6C45-4340-B2DC-3A8E21032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25" y="0"/>
            <a:ext cx="642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BBBE7-F23C-426F-8470-9F228158E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8B0D8-E251-4E8B-AB52-1FF87DCB8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8626E-7198-481C-A1A3-FD52AB8A8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24" y="0"/>
            <a:ext cx="835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A406F-A943-4632-B5AA-DB742232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93" y="0"/>
            <a:ext cx="515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BC56E-166D-48F6-9BAE-914BFADD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FEF58-7451-443B-BD69-7568A6B7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85" y="0"/>
            <a:ext cx="4544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1D84D-8B95-4466-9296-7AF018F22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BC99A-2324-4EA8-AC40-237997286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54705-CD19-4D48-851D-43B94B98C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F8F3F-2E27-41B3-B8AF-6B9FE11E2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66" y="0"/>
            <a:ext cx="9968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5AE81-08BC-4CBD-9B72-CC789FD6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7" y="0"/>
            <a:ext cx="10310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78D1A-6637-4966-AA28-A9FFD304D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3" y="0"/>
            <a:ext cx="1033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7CA1C-365D-427A-922F-0C959F8FB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33" y="0"/>
            <a:ext cx="4961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73A29-EC35-4892-B02B-73244EE76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9A9CD-A2C7-4C39-90FA-FE53177D9C39}"/>
              </a:ext>
            </a:extLst>
          </p:cNvPr>
          <p:cNvSpPr txBox="1"/>
          <p:nvPr/>
        </p:nvSpPr>
        <p:spPr>
          <a:xfrm>
            <a:off x="1512468" y="2791439"/>
            <a:ext cx="8464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Rennie Mackintosh ITC" pitchFamily="50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2940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3A6904-B2A7-44C4-92DD-E5267CD3D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B0B9CF-E533-493C-9DC9-278FC52E6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32" y="0"/>
            <a:ext cx="5146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5EBF7C-493A-458B-9743-B0915A6DF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70" y="82062"/>
            <a:ext cx="4720492" cy="66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5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16FC1-67D8-4076-909F-28C62BE8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70" y="0"/>
            <a:ext cx="4920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51172-ADCF-4D8B-A065-45ED6D8FD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</Words>
  <Application>Microsoft Office PowerPoint</Application>
  <PresentationFormat>Widescreen</PresentationFormat>
  <Paragraphs>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Rennie Mackintosh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 Gould</dc:creator>
  <cp:lastModifiedBy>Stewart Gould</cp:lastModifiedBy>
  <cp:revision>12</cp:revision>
  <dcterms:created xsi:type="dcterms:W3CDTF">2021-02-13T16:01:32Z</dcterms:created>
  <dcterms:modified xsi:type="dcterms:W3CDTF">2021-02-17T09:44:01Z</dcterms:modified>
</cp:coreProperties>
</file>